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9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38D84-6CA1-4872-A30C-BF421A6EE68D}">
      <dsp:nvSpPr>
        <dsp:cNvPr id="0" name=""/>
        <dsp:cNvSpPr/>
      </dsp:nvSpPr>
      <dsp:spPr>
        <a:xfrm>
          <a:off x="457406" y="0"/>
          <a:ext cx="1129145" cy="112914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A98EC-3C65-433B-B7BB-03DD1EDC0C87}">
      <dsp:nvSpPr>
        <dsp:cNvPr id="0" name=""/>
        <dsp:cNvSpPr/>
      </dsp:nvSpPr>
      <dsp:spPr>
        <a:xfrm>
          <a:off x="376588" y="137807"/>
          <a:ext cx="1236468" cy="267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Code du  Travail</a:t>
          </a:r>
          <a:endParaRPr lang="fr-F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636" y="150855"/>
        <a:ext cx="1210372" cy="241193"/>
      </dsp:txXfrm>
    </dsp:sp>
    <dsp:sp modelId="{9B711D34-13D3-4AC7-BB87-897FB86CC057}">
      <dsp:nvSpPr>
        <dsp:cNvPr id="0" name=""/>
        <dsp:cNvSpPr/>
      </dsp:nvSpPr>
      <dsp:spPr>
        <a:xfrm>
          <a:off x="569608" y="472846"/>
          <a:ext cx="979162" cy="267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Conventions Collectives</a:t>
          </a:r>
          <a:endParaRPr lang="fr-FR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656" y="485894"/>
        <a:ext cx="953066" cy="241193"/>
      </dsp:txXfrm>
    </dsp:sp>
    <dsp:sp modelId="{1F1C901A-9FFF-4AC9-A89D-E826EA4AC375}">
      <dsp:nvSpPr>
        <dsp:cNvPr id="0" name=""/>
        <dsp:cNvSpPr/>
      </dsp:nvSpPr>
      <dsp:spPr>
        <a:xfrm>
          <a:off x="662881" y="828253"/>
          <a:ext cx="733944" cy="267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Accords d’Entreprise</a:t>
          </a:r>
          <a:endParaRPr lang="fr-FR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929" y="841301"/>
        <a:ext cx="707848" cy="241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38D84-6CA1-4872-A30C-BF421A6EE68D}">
      <dsp:nvSpPr>
        <dsp:cNvPr id="0" name=""/>
        <dsp:cNvSpPr/>
      </dsp:nvSpPr>
      <dsp:spPr>
        <a:xfrm>
          <a:off x="486939" y="0"/>
          <a:ext cx="1095864" cy="10958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A98EC-3C65-433B-B7BB-03DD1EDC0C87}">
      <dsp:nvSpPr>
        <dsp:cNvPr id="0" name=""/>
        <dsp:cNvSpPr/>
      </dsp:nvSpPr>
      <dsp:spPr>
        <a:xfrm>
          <a:off x="595338" y="757165"/>
          <a:ext cx="1009829" cy="259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Code du  Travail</a:t>
          </a:r>
          <a:endParaRPr lang="fr-FR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001" y="769828"/>
        <a:ext cx="984503" cy="234085"/>
      </dsp:txXfrm>
    </dsp:sp>
    <dsp:sp modelId="{9B711D34-13D3-4AC7-BB87-897FB86CC057}">
      <dsp:nvSpPr>
        <dsp:cNvPr id="0" name=""/>
        <dsp:cNvSpPr/>
      </dsp:nvSpPr>
      <dsp:spPr>
        <a:xfrm>
          <a:off x="464205" y="418911"/>
          <a:ext cx="1272095" cy="259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Conventions Collectives</a:t>
          </a:r>
          <a:endParaRPr lang="fr-FR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868" y="431574"/>
        <a:ext cx="1246769" cy="234085"/>
      </dsp:txXfrm>
    </dsp:sp>
    <dsp:sp modelId="{1F1C901A-9FFF-4AC9-A89D-E826EA4AC375}">
      <dsp:nvSpPr>
        <dsp:cNvPr id="0" name=""/>
        <dsp:cNvSpPr/>
      </dsp:nvSpPr>
      <dsp:spPr>
        <a:xfrm>
          <a:off x="225068" y="105102"/>
          <a:ext cx="1733046" cy="259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Accords d’Entreprise</a:t>
          </a:r>
          <a:endParaRPr lang="fr-FR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731" y="117765"/>
        <a:ext cx="1707720" cy="234085"/>
      </dsp:txXfrm>
    </dsp:sp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8E20A-9D53-4FAF-B223-5F81C67FBE59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6121C-AD68-4AA7-B935-3D1B07EB9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17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1542</TotalTime>
  <Words>826</Words>
  <Application>Microsoft Office PowerPoint</Application>
  <PresentationFormat>Personnalisé</PresentationFormat>
  <Paragraphs>118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Grand événement</vt:lpstr>
      <vt:lpstr>Présentation PowerPoint</vt:lpstr>
      <vt:lpstr>Loi travail XXL </vt:lpstr>
      <vt:lpstr>LE CALENDRIER</vt:lpstr>
      <vt:lpstr>La généralisation de l’inversion de la hiérarchie des normes</vt:lpstr>
      <vt:lpstr>L’ACCORD D’ENTREPRISE ET LA NEGOCIATION</vt:lpstr>
      <vt:lpstr>LA FIN DU CDI</vt:lpstr>
      <vt:lpstr>La fusion des irp</vt:lpstr>
      <vt:lpstr>La cgt dit non a la loi travail xxl</vt:lpstr>
      <vt:lpstr>Pour transformer la société une                     seule solution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SAMBA - A.CAPOULADE</dc:creator>
  <cp:lastModifiedBy>SAMBA - C.ANGELE</cp:lastModifiedBy>
  <cp:revision>54</cp:revision>
  <cp:lastPrinted>2017-09-14T11:44:19Z</cp:lastPrinted>
  <dcterms:created xsi:type="dcterms:W3CDTF">2017-09-12T08:14:22Z</dcterms:created>
  <dcterms:modified xsi:type="dcterms:W3CDTF">2017-10-04T14:55:16Z</dcterms:modified>
</cp:coreProperties>
</file>